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7" r:id="rId2"/>
    <p:sldId id="263" r:id="rId3"/>
    <p:sldId id="258" r:id="rId4"/>
    <p:sldId id="256" r:id="rId5"/>
    <p:sldId id="259" r:id="rId6"/>
    <p:sldId id="260" r:id="rId7"/>
    <p:sldId id="261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1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/>
    <p:restoredTop sz="94694"/>
  </p:normalViewPr>
  <p:slideViewPr>
    <p:cSldViewPr snapToGrid="0">
      <p:cViewPr varScale="1">
        <p:scale>
          <a:sx n="121" d="100"/>
          <a:sy n="121" d="100"/>
        </p:scale>
        <p:origin x="7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E608D-90A7-0543-8657-AC6A6F8FB5B7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24057-2476-3A48-8148-939366FF9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770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24057-2476-3A48-8148-939366FF96C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48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9BFFD-287C-96EE-3847-2D9F724862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481E85-5620-06D2-8693-4DD585507E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9EF00-58AF-D496-9AF3-0CD42F30A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D4E8E-9D07-A64A-9B41-06B4A36CF63B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47036-77E6-195C-DAA1-087CB0DA6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EC5FB-F968-3E8D-4F8A-CF28632A9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1F3-F628-F24E-9D3E-6893789B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091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219E7-4BED-6FF6-CD23-2FDD3F2BD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097388-0B22-7145-5B18-191B7A4A2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CB001-E490-6769-E0E3-2F078406D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D4E8E-9D07-A64A-9B41-06B4A36CF63B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6827E-730E-4CD4-A58D-ADB3FC26B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64B3C-D7C4-2641-A99B-DA233F15C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1F3-F628-F24E-9D3E-6893789B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888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4B1D94-64E1-669F-3974-B589D64DE2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498D8-2318-1BCA-A3AA-6B1A57676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8819E-C3AC-B94B-4BD5-EEE044794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D4E8E-9D07-A64A-9B41-06B4A36CF63B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3C8D1-C555-136A-C4D7-B94F95AD1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86ABC-AB0D-9B80-EF28-A6A98DEBE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1F3-F628-F24E-9D3E-6893789B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040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8C56A-CF19-BC3B-BA1F-4B6D139A4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2F564-C758-D00D-DE8A-E1488D3B7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FE47C-73FB-E8DB-F489-EBFCBC3CF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D4E8E-9D07-A64A-9B41-06B4A36CF63B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FCEB-4442-9E87-0907-D9E3F5E58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E272E-6E52-7293-294F-522FB34FE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1F3-F628-F24E-9D3E-6893789B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402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7EB31-553C-086D-4855-0A6047076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E14B1F-BB8A-DE5C-B677-18568479C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B5B45-E091-1DA4-9BFB-8EEE1D8A0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D4E8E-9D07-A64A-9B41-06B4A36CF63B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0E132-DBB3-8DDA-5892-585410143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68C3F3-4572-BFD7-3853-3CECBEECF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1F3-F628-F24E-9D3E-6893789B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27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2A494-A6A0-5CB8-A9DF-38E8C9369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FB7D2-C0AF-1F07-7E48-41938180D3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D6197-2B48-32A4-C549-A31177C45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956DC1-9550-EE70-26C2-B0DE54D94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D4E8E-9D07-A64A-9B41-06B4A36CF63B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7637F7-B89C-6FDB-6635-1119C3251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20A44D-74C7-66A6-88E4-7FE624B3D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1F3-F628-F24E-9D3E-6893789B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874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80B7F-00D6-208C-4F53-667FF2FE4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CDA8E-28F2-866F-07B8-213A26DED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2CFEA6-F696-1E71-D40A-4BA2807031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147B30-C842-CFB1-3CC6-ECB38A4089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853263-4209-D7D1-5963-9414A47EE9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3F209F-BE77-3BC0-7C22-3B5228EFE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D4E8E-9D07-A64A-9B41-06B4A36CF63B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4F422D-FDE9-4EC5-863B-32E89B3AD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A6CE6C-5147-8B42-24DB-59BA3D1DD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1F3-F628-F24E-9D3E-6893789B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820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6011C-3904-2EA0-56D1-2AAD048B1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865C0A-A578-CD2C-7888-6333B2A39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D4E8E-9D07-A64A-9B41-06B4A36CF63B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ECE08E-FA06-62AD-7F16-2BB2964F0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8651D8-EACA-A583-BD98-CF9A8CB31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1F3-F628-F24E-9D3E-6893789B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012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47817E-59B9-C9A6-12BC-EFF5D5FAE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D4E8E-9D07-A64A-9B41-06B4A36CF63B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C16466-B7CB-227F-B1AB-77F57E78A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6F8D0-34D7-1362-CC09-175CE7EC3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1F3-F628-F24E-9D3E-6893789B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628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B2E90-67DB-DB13-6C46-46310A5BC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94FD9-D680-C2D0-74C0-C5DD84C75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406114-0400-3320-CD5B-6B7572F1D3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3865C-5C87-AE44-CC74-6A62C1431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D4E8E-9D07-A64A-9B41-06B4A36CF63B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7B8A14-B9D6-F708-E5EE-F4B9E2DD2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351D25-CA35-9AA3-117C-078B8E8B7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1F3-F628-F24E-9D3E-6893789B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953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3D520-9F6E-9A74-4252-39C561A56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285729-6AC2-281F-8305-FDB55F4FD5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DED03B-DFE4-B721-EDFD-5D948C7010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D93916-243C-4AAD-1DE0-44D273C8F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D4E8E-9D07-A64A-9B41-06B4A36CF63B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F72491-5544-E8AD-BEC9-8EBE64ED2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386A2-842B-AB0C-78A7-ECBC9D45C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1F3-F628-F24E-9D3E-6893789B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9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F9FA52-3FF7-3D02-8EDF-63A56A93D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E15D73-6D2E-6A02-E64C-FED0325608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E6DB7-A2B9-64AA-D19C-85DF8C5164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7D4E8E-9D07-A64A-9B41-06B4A36CF63B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1768A-12CF-9F34-439C-06E9977D79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1533B-34A4-E435-B059-BA4F00976C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861F3-F628-F24E-9D3E-6893789B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71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8EEE8D-647A-57BB-2FB5-46FC6B3A4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538" y="431801"/>
            <a:ext cx="3875690" cy="258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7B14A9-AAAF-8083-6830-B3B903E03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440" y="3311634"/>
            <a:ext cx="4305302" cy="28702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8DF7FD-01C1-5B5E-8F14-22B8925D5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090" y="362607"/>
            <a:ext cx="3979481" cy="2652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C4DEC3-3D80-3367-7E85-B71BB9E84BD9}"/>
              </a:ext>
            </a:extLst>
          </p:cNvPr>
          <p:cNvSpPr txBox="1"/>
          <p:nvPr/>
        </p:nvSpPr>
        <p:spPr>
          <a:xfrm>
            <a:off x="2049517" y="168166"/>
            <a:ext cx="109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Canonical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57A560-DE2B-478C-7B23-2B97DEC67FCC}"/>
              </a:ext>
            </a:extLst>
          </p:cNvPr>
          <p:cNvSpPr txBox="1"/>
          <p:nvPr/>
        </p:nvSpPr>
        <p:spPr>
          <a:xfrm>
            <a:off x="6511148" y="110359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H2AK119ub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F94489-D02C-D2B7-1452-E9C3C7B5B799}"/>
              </a:ext>
            </a:extLst>
          </p:cNvPr>
          <p:cNvSpPr txBox="1"/>
          <p:nvPr/>
        </p:nvSpPr>
        <p:spPr>
          <a:xfrm>
            <a:off x="4477399" y="3037480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H2BK120ub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37FBDF-95C2-2FC6-19A2-2201C529C1E2}"/>
              </a:ext>
            </a:extLst>
          </p:cNvPr>
          <p:cNvSpPr txBox="1"/>
          <p:nvPr/>
        </p:nvSpPr>
        <p:spPr>
          <a:xfrm>
            <a:off x="9448800" y="1492469"/>
            <a:ext cx="1384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of contacts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D294222-29DC-4D56-E27A-806953C02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205" y="3144355"/>
            <a:ext cx="3037480" cy="30374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BEDF57D-9069-3CD9-92BF-BC29F94C3531}"/>
              </a:ext>
            </a:extLst>
          </p:cNvPr>
          <p:cNvSpPr txBox="1"/>
          <p:nvPr/>
        </p:nvSpPr>
        <p:spPr>
          <a:xfrm>
            <a:off x="9333186" y="2648610"/>
            <a:ext cx="2244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L1-L1 magenta-purple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39693B-1604-4655-E615-64D8C5B1C9A6}"/>
              </a:ext>
            </a:extLst>
          </p:cNvPr>
          <p:cNvCxnSpPr/>
          <p:nvPr/>
        </p:nvCxnSpPr>
        <p:spPr>
          <a:xfrm>
            <a:off x="9448800" y="4319752"/>
            <a:ext cx="226787" cy="199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5FCAD0B-6D40-1726-5CB0-FCF3DA288381}"/>
              </a:ext>
            </a:extLst>
          </p:cNvPr>
          <p:cNvSpPr txBox="1"/>
          <p:nvPr/>
        </p:nvSpPr>
        <p:spPr>
          <a:xfrm>
            <a:off x="543697" y="3595816"/>
            <a:ext cx="2333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H2A/H2B dimer-dimer </a:t>
            </a:r>
          </a:p>
          <a:p>
            <a:r>
              <a:rPr lang="en-US" dirty="0"/>
              <a:t>interactions</a:t>
            </a:r>
          </a:p>
        </p:txBody>
      </p:sp>
    </p:spTree>
    <p:extLst>
      <p:ext uri="{BB962C8B-B14F-4D97-AF65-F5344CB8AC3E}">
        <p14:creationId xmlns:p14="http://schemas.microsoft.com/office/powerpoint/2010/main" val="2332096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CE70EFE2-6B20-0D30-922A-2E3404F1FFC3}"/>
              </a:ext>
            </a:extLst>
          </p:cNvPr>
          <p:cNvGrpSpPr/>
          <p:nvPr/>
        </p:nvGrpSpPr>
        <p:grpSpPr>
          <a:xfrm>
            <a:off x="783181" y="43442"/>
            <a:ext cx="7713826" cy="6760461"/>
            <a:chOff x="783181" y="43442"/>
            <a:chExt cx="7713826" cy="676046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3B6B54D-BE78-B4C1-4F57-E11BCE892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7541" y="1130300"/>
              <a:ext cx="4787900" cy="45974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7B0B66-5A1D-8C84-419E-08ADEE10F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5834" t="28966" r="30754" b="29502"/>
            <a:stretch/>
          </p:blipFill>
          <p:spPr>
            <a:xfrm>
              <a:off x="6538378" y="917011"/>
              <a:ext cx="1065352" cy="133046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5A4CE7B-3E54-2606-368C-5EBAF304F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8598" t="10882" r="24133" b="24138"/>
            <a:stretch/>
          </p:blipFill>
          <p:spPr>
            <a:xfrm>
              <a:off x="1348664" y="706077"/>
              <a:ext cx="1011803" cy="139740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2CDF96E-02A2-2E1C-5540-BCF373F4D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50001" t="25440" r="7503" b="36094"/>
            <a:stretch/>
          </p:blipFill>
          <p:spPr>
            <a:xfrm>
              <a:off x="3403137" y="5633545"/>
              <a:ext cx="1158354" cy="105343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2AFBC-486A-B6F5-18B8-C696CD8FF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1677" t="32771" r="19822" b="20000"/>
            <a:stretch/>
          </p:blipFill>
          <p:spPr>
            <a:xfrm>
              <a:off x="1166738" y="4544054"/>
              <a:ext cx="1427916" cy="139693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44BED88-7248-8BD4-F614-5DE15A65E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25364" t="19770" r="30600" b="12195"/>
            <a:stretch/>
          </p:blipFill>
          <p:spPr>
            <a:xfrm>
              <a:off x="6402282" y="4419747"/>
              <a:ext cx="1106317" cy="17172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CA40762-DA16-7E30-2410-2DC660DD5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36296" t="17931" r="32447" b="26284"/>
            <a:stretch/>
          </p:blipFill>
          <p:spPr>
            <a:xfrm>
              <a:off x="5477167" y="5469991"/>
              <a:ext cx="743913" cy="133391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2DB7B12-ECF1-113E-C6AE-E902BBDEA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31677" t="20689" r="27520" b="20239"/>
            <a:stretch/>
          </p:blipFill>
          <p:spPr>
            <a:xfrm>
              <a:off x="7113097" y="2438253"/>
              <a:ext cx="1383910" cy="201287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764BF80-7349-F543-61DA-550DA6CA7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13369" t="25705" r="11353" b="28701"/>
            <a:stretch/>
          </p:blipFill>
          <p:spPr>
            <a:xfrm>
              <a:off x="4452452" y="54097"/>
              <a:ext cx="1768628" cy="107620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4FE346E-474C-F823-A22F-5CD5D6648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25923" t="10514" r="37410" b="23349"/>
            <a:stretch/>
          </p:blipFill>
          <p:spPr>
            <a:xfrm>
              <a:off x="783181" y="2512258"/>
              <a:ext cx="1011803" cy="183348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5A20BB1-A262-AF76-E0E4-6C848F109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17666" t="8361" r="19822" b="22146"/>
            <a:stretch/>
          </p:blipFill>
          <p:spPr>
            <a:xfrm>
              <a:off x="2518124" y="43442"/>
              <a:ext cx="1107534" cy="1236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7844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03073C-224C-60CB-6AD5-466A44195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586" y="829541"/>
            <a:ext cx="76073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360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7F923ED-D46A-D770-DCBE-620D1DF1D9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904544"/>
              </p:ext>
            </p:extLst>
          </p:nvPr>
        </p:nvGraphicFramePr>
        <p:xfrm>
          <a:off x="1447800" y="681566"/>
          <a:ext cx="8128000" cy="60748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8168084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92897607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06679992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5800576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20384942"/>
                    </a:ext>
                  </a:extLst>
                </a:gridCol>
              </a:tblGrid>
              <a:tr h="867833">
                <a:tc rowSpan="7">
                  <a:txBody>
                    <a:bodyPr/>
                    <a:lstStyle/>
                    <a:p>
                      <a:r>
                        <a:rPr lang="en-US" dirty="0"/>
                        <a:t>   System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  </a:t>
                      </a:r>
                    </a:p>
                    <a:p>
                      <a:r>
                        <a:rPr lang="en-US" dirty="0"/>
                        <a:t>     </a:t>
                      </a:r>
                    </a:p>
                    <a:p>
                      <a:r>
                        <a:rPr lang="en-US" dirty="0"/>
                        <a:t>  Canonical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    H2AK119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   H2BK120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ΔE VDW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𝝙</a:t>
                      </a:r>
                      <a:r>
                        <a:rPr lang="en-US" dirty="0" err="1"/>
                        <a:t>Eelec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𝝙E (Total)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147020"/>
                  </a:ext>
                </a:extLst>
              </a:tr>
              <a:tr h="86783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Dimer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-208.7±0.18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211.5±2.5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2.7±2.5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510416"/>
                  </a:ext>
                </a:extLst>
              </a:tr>
              <a:tr h="86783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Dimer2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-210.7±0.1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203.4±2.2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-7.2±2.2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39265"/>
                  </a:ext>
                </a:extLst>
              </a:tr>
              <a:tr h="86783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Dimer1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-220.4±0.2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207.8±2.4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-12.6±2.4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636477"/>
                  </a:ext>
                </a:extLst>
              </a:tr>
              <a:tr h="86783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Dimer2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-222.1±0.2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212.7±3.7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-9.4±3.7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92178"/>
                  </a:ext>
                </a:extLst>
              </a:tr>
              <a:tr h="86783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Dimer1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-202.03±0.1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205.5±2.2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3.5±2.0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695131"/>
                  </a:ext>
                </a:extLst>
              </a:tr>
              <a:tr h="86783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Dimer2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-202.7±0.1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210±2.3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7.5±2.3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36360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8B19894-79B7-9D37-73D0-D651D0EF8856}"/>
              </a:ext>
            </a:extLst>
          </p:cNvPr>
          <p:cNvSpPr txBox="1"/>
          <p:nvPr/>
        </p:nvSpPr>
        <p:spPr>
          <a:xfrm>
            <a:off x="3132081" y="273269"/>
            <a:ext cx="5210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Core-hexamer-dimer interaction energies in Kcal/mol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563D8-D3FC-ACD3-D472-5B2A77B94FE4}"/>
              </a:ext>
            </a:extLst>
          </p:cNvPr>
          <p:cNvSpPr txBox="1"/>
          <p:nvPr/>
        </p:nvSpPr>
        <p:spPr>
          <a:xfrm>
            <a:off x="10079421" y="2953407"/>
            <a:ext cx="2093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DNA not included</a:t>
            </a:r>
          </a:p>
          <a:p>
            <a:r>
              <a:rPr lang="en-US" dirty="0"/>
              <a:t>in the calculations</a:t>
            </a:r>
          </a:p>
        </p:txBody>
      </p:sp>
    </p:spTree>
    <p:extLst>
      <p:ext uri="{BB962C8B-B14F-4D97-AF65-F5344CB8AC3E}">
        <p14:creationId xmlns:p14="http://schemas.microsoft.com/office/powerpoint/2010/main" val="3562625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4CC0EF4-9E09-CFD1-DF3E-CA7BFCF7C2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69"/>
          <a:stretch/>
        </p:blipFill>
        <p:spPr>
          <a:xfrm>
            <a:off x="1673553" y="831736"/>
            <a:ext cx="5420930" cy="24790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61D8E9-FB51-0FFA-AC9B-E7820193F3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69"/>
          <a:stretch/>
        </p:blipFill>
        <p:spPr>
          <a:xfrm>
            <a:off x="1673553" y="3710151"/>
            <a:ext cx="5589095" cy="25559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3F4A5FB-F2A2-CC80-BE73-E6A9E2DF2AF2}"/>
              </a:ext>
            </a:extLst>
          </p:cNvPr>
          <p:cNvSpPr txBox="1"/>
          <p:nvPr/>
        </p:nvSpPr>
        <p:spPr>
          <a:xfrm>
            <a:off x="3647090" y="578069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Dimer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D44F0F-7327-3E84-0A13-4C85F1BD8311}"/>
              </a:ext>
            </a:extLst>
          </p:cNvPr>
          <p:cNvSpPr txBox="1"/>
          <p:nvPr/>
        </p:nvSpPr>
        <p:spPr>
          <a:xfrm>
            <a:off x="3799490" y="3337022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Dimer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9D59AB-9FD5-F8D1-DFB5-F632D1177592}"/>
              </a:ext>
            </a:extLst>
          </p:cNvPr>
          <p:cNvSpPr txBox="1"/>
          <p:nvPr/>
        </p:nvSpPr>
        <p:spPr>
          <a:xfrm>
            <a:off x="1250731" y="220717"/>
            <a:ext cx="256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Tetramer-Dimer contacts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A25A2C-364F-BA85-8262-283AAD19EDF8}"/>
              </a:ext>
            </a:extLst>
          </p:cNvPr>
          <p:cNvSpPr txBox="1"/>
          <p:nvPr/>
        </p:nvSpPr>
        <p:spPr>
          <a:xfrm>
            <a:off x="7840719" y="3005958"/>
            <a:ext cx="353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H2AK119ub&gt;Canonical&gt;H2BK120ub</a:t>
            </a:r>
          </a:p>
        </p:txBody>
      </p:sp>
    </p:spTree>
    <p:extLst>
      <p:ext uri="{BB962C8B-B14F-4D97-AF65-F5344CB8AC3E}">
        <p14:creationId xmlns:p14="http://schemas.microsoft.com/office/powerpoint/2010/main" val="3835656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9AE69-0090-6932-6E82-4815C43B8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Performed all the calculations on 2 microsecond trajectories.</a:t>
            </a:r>
          </a:p>
          <a:p>
            <a:endParaRPr lang="en-US" dirty="0"/>
          </a:p>
          <a:p>
            <a:r>
              <a:rPr lang="en-US" dirty="0"/>
              <a:t>Making final figures for the publication.</a:t>
            </a:r>
          </a:p>
          <a:p>
            <a:endParaRPr lang="en-US" dirty="0"/>
          </a:p>
          <a:p>
            <a:r>
              <a:rPr lang="en-US" dirty="0"/>
              <a:t>Testing whole dimer-hexamer and dimer-DNA binding (MMGBSA) including tails.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341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18D9C419-23C7-5CE2-6EED-34DEB905BE66}"/>
              </a:ext>
            </a:extLst>
          </p:cNvPr>
          <p:cNvGrpSpPr/>
          <p:nvPr/>
        </p:nvGrpSpPr>
        <p:grpSpPr>
          <a:xfrm>
            <a:off x="362972" y="390237"/>
            <a:ext cx="10972354" cy="4989886"/>
            <a:chOff x="362972" y="390237"/>
            <a:chExt cx="10972354" cy="498988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0F9C7B5-3905-8826-6204-A3F6F1028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2972" y="724932"/>
              <a:ext cx="6029361" cy="457276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3B5B57C-4CA5-1778-2499-BAB6D5035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4144" t="12414" r="13844" b="15095"/>
            <a:stretch/>
          </p:blipFill>
          <p:spPr>
            <a:xfrm>
              <a:off x="9137287" y="3214137"/>
              <a:ext cx="2198039" cy="2165986"/>
            </a:xfrm>
            <a:prstGeom prst="rect">
              <a:avLst/>
            </a:prstGeom>
            <a:ln>
              <a:noFill/>
              <a:prstDash val="dash"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BC649F2-BFF4-544F-B108-EA10594B4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1293" t="13457" r="17465" b="17283"/>
            <a:stretch/>
          </p:blipFill>
          <p:spPr>
            <a:xfrm>
              <a:off x="6496457" y="744326"/>
              <a:ext cx="2198039" cy="2266727"/>
            </a:xfrm>
            <a:prstGeom prst="rect">
              <a:avLst/>
            </a:prstGeom>
            <a:ln cap="rnd">
              <a:noFill/>
              <a:prstDash val="dash"/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D2A64D-7365-664D-DEEE-439931A5B0FF}"/>
                </a:ext>
              </a:extLst>
            </p:cNvPr>
            <p:cNvSpPr txBox="1"/>
            <p:nvPr/>
          </p:nvSpPr>
          <p:spPr>
            <a:xfrm>
              <a:off x="2523065" y="390237"/>
              <a:ext cx="25823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       H2AK119ub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9EF62BF-2B11-CA67-FED4-3EDC2B428147}"/>
                </a:ext>
              </a:extLst>
            </p:cNvPr>
            <p:cNvSpPr txBox="1"/>
            <p:nvPr/>
          </p:nvSpPr>
          <p:spPr>
            <a:xfrm>
              <a:off x="2404532" y="2844805"/>
              <a:ext cx="25823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          H2BK120ub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3DAB6ED-FD7C-7C5A-D47F-64E4C2EB8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727" t="10571" r="10764" b="15152"/>
            <a:stretch/>
          </p:blipFill>
          <p:spPr>
            <a:xfrm>
              <a:off x="9085505" y="690264"/>
              <a:ext cx="2102040" cy="2268696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4817ADA-86CF-0A64-8FB0-35915FC76559}"/>
                </a:ext>
              </a:extLst>
            </p:cNvPr>
            <p:cNvCxnSpPr>
              <a:cxnSpLocks/>
            </p:cNvCxnSpPr>
            <p:nvPr/>
          </p:nvCxnSpPr>
          <p:spPr>
            <a:xfrm>
              <a:off x="8915891" y="2328427"/>
              <a:ext cx="0" cy="1062389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urved Right Arrow 14">
              <a:extLst>
                <a:ext uri="{FF2B5EF4-FFF2-40B4-BE49-F238E27FC236}">
                  <a16:creationId xmlns:a16="http://schemas.microsoft.com/office/drawing/2014/main" id="{D126F111-A6E1-1124-9E17-B85B9822EAFF}"/>
                </a:ext>
              </a:extLst>
            </p:cNvPr>
            <p:cNvSpPr/>
            <p:nvPr/>
          </p:nvSpPr>
          <p:spPr>
            <a:xfrm flipH="1">
              <a:off x="8629437" y="2786270"/>
              <a:ext cx="572908" cy="146704"/>
            </a:xfrm>
            <a:prstGeom prst="curvedRightArrow">
              <a:avLst>
                <a:gd name="adj1" fmla="val 25000"/>
                <a:gd name="adj2" fmla="val 50000"/>
                <a:gd name="adj3" fmla="val 53331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D7B9F5-3022-2F38-5E4C-CFF0632F17D0}"/>
                </a:ext>
              </a:extLst>
            </p:cNvPr>
            <p:cNvSpPr txBox="1"/>
            <p:nvPr/>
          </p:nvSpPr>
          <p:spPr>
            <a:xfrm>
              <a:off x="8619050" y="3490756"/>
              <a:ext cx="6078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180°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DFAEF8F-A000-86C0-F219-40A2A31FB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3307" t="20741" r="13959" b="24507"/>
            <a:stretch/>
          </p:blipFill>
          <p:spPr>
            <a:xfrm>
              <a:off x="6298929" y="3177561"/>
              <a:ext cx="2407988" cy="21659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9448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E945F73-D4B8-2287-7BD2-D09781E22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136" y="499509"/>
            <a:ext cx="8439727" cy="292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04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DAFA465-5816-C612-0C6F-739EDB34FCE8}"/>
              </a:ext>
            </a:extLst>
          </p:cNvPr>
          <p:cNvGrpSpPr/>
          <p:nvPr/>
        </p:nvGrpSpPr>
        <p:grpSpPr>
          <a:xfrm>
            <a:off x="463064" y="1138817"/>
            <a:ext cx="11162811" cy="4127747"/>
            <a:chOff x="463064" y="1138817"/>
            <a:chExt cx="11162811" cy="412774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EC83ADE-E20F-3C9F-2A59-5171FEF2D307}"/>
                </a:ext>
              </a:extLst>
            </p:cNvPr>
            <p:cNvGrpSpPr/>
            <p:nvPr/>
          </p:nvGrpSpPr>
          <p:grpSpPr>
            <a:xfrm>
              <a:off x="463064" y="1138817"/>
              <a:ext cx="4327286" cy="3927602"/>
              <a:chOff x="666264" y="815545"/>
              <a:chExt cx="4327286" cy="392760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B1D61C4-72A3-B192-CA23-E719FA4F9B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25137" y="1274734"/>
                <a:ext cx="3468413" cy="3468413"/>
              </a:xfrm>
              <a:prstGeom prst="rect">
                <a:avLst/>
              </a:prstGeom>
            </p:spPr>
          </p:pic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4C482FC4-CEB3-568B-172C-F897AF9F62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1148" y="1129720"/>
                <a:ext cx="130811" cy="239082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C02405E2-0172-D07F-0EB9-10CF15CF55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25137" y="2038865"/>
                <a:ext cx="1494741" cy="1481675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0963434-B011-D29E-20B9-A73FB59EF4BF}"/>
                  </a:ext>
                </a:extLst>
              </p:cNvPr>
              <p:cNvSpPr txBox="1"/>
              <p:nvPr/>
            </p:nvSpPr>
            <p:spPr>
              <a:xfrm>
                <a:off x="2663944" y="815545"/>
                <a:ext cx="12369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Dyad axis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9CBCC8-B919-8232-5325-FF9A3AC7FD2D}"/>
                  </a:ext>
                </a:extLst>
              </p:cNvPr>
              <p:cNvSpPr txBox="1"/>
              <p:nvPr/>
            </p:nvSpPr>
            <p:spPr>
              <a:xfrm>
                <a:off x="666264" y="1721712"/>
                <a:ext cx="12369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H2A axis</a:t>
                </a:r>
              </a:p>
            </p:txBody>
          </p: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0C85DD5-66AE-A65F-FBA2-4B6D955BD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5628" y="1240416"/>
              <a:ext cx="6710247" cy="40261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058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5AC148F9-3471-F172-DE56-03DED23EA779}"/>
              </a:ext>
            </a:extLst>
          </p:cNvPr>
          <p:cNvGrpSpPr/>
          <p:nvPr/>
        </p:nvGrpSpPr>
        <p:grpSpPr>
          <a:xfrm>
            <a:off x="414662" y="170520"/>
            <a:ext cx="11627111" cy="6432057"/>
            <a:chOff x="414662" y="170520"/>
            <a:chExt cx="11627111" cy="643205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0772601-7A0F-BC1D-9F18-DBFB94167639}"/>
                </a:ext>
              </a:extLst>
            </p:cNvPr>
            <p:cNvGrpSpPr/>
            <p:nvPr/>
          </p:nvGrpSpPr>
          <p:grpSpPr>
            <a:xfrm>
              <a:off x="414662" y="170520"/>
              <a:ext cx="7613883" cy="6432057"/>
              <a:chOff x="414662" y="170520"/>
              <a:chExt cx="7613883" cy="6432057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2BBD96F-5F5A-DBA3-54CA-C4C1253E97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749" t="22835" r="15803" b="30575"/>
              <a:stretch/>
            </p:blipFill>
            <p:spPr>
              <a:xfrm rot="1269065">
                <a:off x="5041912" y="278153"/>
                <a:ext cx="1764837" cy="119490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844E6AD-79A8-6B52-9228-B64B2D91E5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18591" t="14712" r="19894" b="10805"/>
              <a:stretch/>
            </p:blipFill>
            <p:spPr>
              <a:xfrm rot="1719632">
                <a:off x="2613345" y="5223641"/>
                <a:ext cx="939152" cy="1378936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8DF55F9-7FB5-3F22-4C5F-2BC1B44A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367741">
                <a:off x="1735545" y="773427"/>
                <a:ext cx="4934045" cy="4670743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0E7D97E-5411-D93B-2BB5-E4AE2B8D65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35494" t="27663" r="12548" b="22835"/>
              <a:stretch/>
            </p:blipFill>
            <p:spPr>
              <a:xfrm>
                <a:off x="635272" y="1268156"/>
                <a:ext cx="1217400" cy="1406522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5754FD1-C81C-E10D-43C7-F9645FE236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23610" t="22376" r="18404" b="34099"/>
              <a:stretch/>
            </p:blipFill>
            <p:spPr>
              <a:xfrm rot="5599957">
                <a:off x="6450571" y="1808712"/>
                <a:ext cx="1652107" cy="150384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3B730AF-1F5B-DFE6-5DFF-FCA5D87FD8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l="19058" t="12950" r="31720" b="19682"/>
              <a:stretch/>
            </p:blipFill>
            <p:spPr>
              <a:xfrm>
                <a:off x="5257225" y="4988199"/>
                <a:ext cx="1334213" cy="1601788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D23FE28-4E04-DE10-1133-0A3768CF37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l="28794" t="15879" r="28169" b="19219"/>
              <a:stretch/>
            </p:blipFill>
            <p:spPr>
              <a:xfrm>
                <a:off x="6502223" y="3842241"/>
                <a:ext cx="1267640" cy="1676864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87A820F4-BB69-B9CB-AA7C-F4F75904B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 l="25414" t="15108" r="28169" b="17678"/>
              <a:stretch/>
            </p:blipFill>
            <p:spPr>
              <a:xfrm>
                <a:off x="2065521" y="170520"/>
                <a:ext cx="1017400" cy="129228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086A4331-CED6-BC35-CCC7-EB75D776AF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 l="50297" t="12024" r="9135" b="34546"/>
              <a:stretch/>
            </p:blipFill>
            <p:spPr>
              <a:xfrm>
                <a:off x="414662" y="3429000"/>
                <a:ext cx="1217489" cy="1406522"/>
              </a:xfrm>
              <a:prstGeom prst="rect">
                <a:avLst/>
              </a:prstGeom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96FD988-FCD0-3A2B-0A63-649CC798D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990473" y="2147395"/>
              <a:ext cx="4051300" cy="2247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9115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31357</TotalTime>
  <Words>130</Words>
  <Application>Microsoft Macintosh PowerPoint</Application>
  <PresentationFormat>Widescreen</PresentationFormat>
  <Paragraphs>96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>Microsoft Office User</cp:lastModifiedBy>
  <cp:revision>8</cp:revision>
  <dcterms:created xsi:type="dcterms:W3CDTF">2024-09-26T14:15:11Z</dcterms:created>
  <dcterms:modified xsi:type="dcterms:W3CDTF">2024-11-17T19:27:02Z</dcterms:modified>
</cp:coreProperties>
</file>